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2" r:id="rId4"/>
    <p:sldId id="268" r:id="rId5"/>
    <p:sldId id="269" r:id="rId6"/>
    <p:sldId id="270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3" y="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6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2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6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7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1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8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4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5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0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1B561-E2CC-4097-82B7-6495A837140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B4DD-906C-47D9-859D-FBF5A8DF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1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5752" y="1891555"/>
            <a:ext cx="874221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Melike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Akoglu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Stony Brook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and Analysis of N-Layered Perovskite Single Crystals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Abinaya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Anand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Boston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Vitamin D Reduce Withdrawal Symptoms in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Planaria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Gianna Anderson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New Haven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Function of Development of Insulin-Producing Cells in Drosophila melanogaster with the Goal to Improve Diagnosis and Treatment of Diabetes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Aaron Angeles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Binghamton/Cornell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Factors Have the Most Influential Effect on NBA Free Agents Singing Decisions?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3238" y="441902"/>
            <a:ext cx="49990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Commack High School</a:t>
            </a:r>
          </a:p>
          <a:p>
            <a:pPr algn="ctr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Class of 2018 </a:t>
            </a:r>
          </a:p>
        </p:txBody>
      </p:sp>
      <p:sp>
        <p:nvSpPr>
          <p:cNvPr id="7" name="AutoShape 2" descr="Image result for commack high school logo"/>
          <p:cNvSpPr>
            <a:spLocks noChangeAspect="1" noChangeArrowheads="1"/>
          </p:cNvSpPr>
          <p:nvPr/>
        </p:nvSpPr>
        <p:spPr bwMode="auto">
          <a:xfrm>
            <a:off x="155575" y="-144463"/>
            <a:ext cx="1942166" cy="194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commack high school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Image result for commack high school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5" y="114368"/>
            <a:ext cx="1444299" cy="140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3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5752" y="783514"/>
            <a:ext cx="874221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Jasmine Bajaj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Penn State University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Comparative Historical Analysis of Climate Change in the Northeastern Region of the United States (1940’s-2000’s)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Paulina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Buchta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Michigan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Function of Development of Insulin-Producing Cells in Drosophila melanogaster with the Goal to Improve Diagnosis and Treatment of Diabetes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Christopher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Collado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Ohio State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Comparative Historical Analysis of Climate Change in the Northeastern Region of the United States (1940’s-2000’s)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Jon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Collado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Quinnipiac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 the Effects of DEET-Containing Bug Spray on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Planaria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Locomotion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Damiata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Binghamton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Function of Development of Insulin-Producing Cells in Drosophila melanogaster with the Goal to Improve Diagnosis and Treatment of Diabetes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5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5752" y="320936"/>
            <a:ext cx="874221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Alexis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Davitashvili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Connecticut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Design and Self-Assembly of Multi-Turn DNA Tensegrity Triangle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Delmonaco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Northeastern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 General Convolutional Neural Network for Consumers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Elias Gonzalez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Michigan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 the Effects of DEET-Containing Bug Spray on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Planaria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Locomotion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Austin Heller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Binghamton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Planarians make a Behavioral Association Between Vibrations and Nicotine?</a:t>
            </a:r>
          </a:p>
          <a:p>
            <a:pPr fontAlgn="base"/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 Horowitz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an Optimal Translation Metal to Split Water and Oxygen Gas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Iskra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Pennsylvania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Effects of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Nitazoxanide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Bacterial Virulence Factor Assembly by the Chaperone/Usher Pathway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616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752" y="611386"/>
            <a:ext cx="874221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Mikayla Kelly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SUNY Farmingdale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Function of Development of Insulin-Producing Cells in Drosophila melanogaster with the Goal to Improve Diagnosis and Treatment of Diabetes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Nicole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LaRedolla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Western Reserve University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Function of Development of Insulin-Producing Cells in Drosophila melanogaster with the Goal to Improve Diagnosis and Treatment of Diabetes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Lee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Columbia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Sensor-Network-Based Wind Field Estimation using Convolutional Neural Networks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Liu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California Los Angeles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 General Convolutional Neural Network for Consumers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Amanda Loo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Stony Brook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Function of Development of Insulin-Producing Cells in Drosophila melanogaster with the Goal to Improve Diagnosis and Treatment of Diabetes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6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752" y="363976"/>
            <a:ext cx="874221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Brendan McCaffery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Pennsylvania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an Optimal Translation Metal to Split Water and Oxygen Gas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Nicholas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Nasis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Johns Hopkins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Function of Development of Insulin-Producing Cells in Drosophila melanogaster with the Goal to Improve Diagnosis and Treatment of Diabetes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Jake Nieto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Silico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of Bioactive Ligand Binding to Human Liver Fatty Acid Binding Protein</a:t>
            </a:r>
          </a:p>
          <a:p>
            <a:pPr fontAlgn="base"/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Eric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Nigro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Northeastern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an Optimal Translation Metal to Split Water and Oxygen Gas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Zachary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Suffolk County Community College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Function of Development of Insulin-Producing Cells in Drosophila melanogaster with the Goal to Improve Diagnosis and Treatment of Diabetes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6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752" y="280213"/>
            <a:ext cx="8742219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Samuel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Petruzzi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Chicago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Novel Generator Configuration Utilizing a Permanent Magnet Array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Trevor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Rosenlicht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States Air Force Academy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Strength of Fantasy Football Projections for Quarterbacks in the 2016-2017 Seasons</a:t>
            </a:r>
          </a:p>
          <a:p>
            <a:pPr fontAlgn="base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Chase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Schare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Colgate University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Planarians make a Behavioral Association Between Vibrations and Nicotine?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Ryan Schoenfeld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Connecticut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Factors Have the Most Influential Effect on NBA Free Agents Singing Decisions?</a:t>
            </a:r>
          </a:p>
          <a:p>
            <a:pPr fontAlgn="base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Mia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Serritella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SUNY Geneseo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the Function of Development of Insulin-Producing Cells in Drosophila melanogaster with the Goal to Improve Diagnosis and Treatment of Diabetes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Anoop Singh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University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Multilinear Approach to Forecasting the El Niño Southern Oscillation</a:t>
            </a: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3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5752" y="280213"/>
            <a:ext cx="8742219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Cuneyd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Tasoglu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Carnegie Mellon University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of Storm Surges in NYC and Their Meteorological Causes </a:t>
            </a:r>
          </a:p>
          <a:p>
            <a:pPr fontAlgn="base"/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Wolgang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Rochester Institute of Technology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and Analysis of N-Layered Perovskite Single Crystals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Tasneem Zahran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York Institute of Technology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 the Negative Side Effects of NSAIDs and their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Ihibition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NOSH-Aspirin</a:t>
            </a:r>
          </a:p>
          <a:p>
            <a:pPr fontAlgn="base"/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Angela Zavala 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Yanes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Suffolk County Community College 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Presence or Absence of a Hydroxyl Group Affect Bacterial Growth Using Thymol or p-Cymene?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Kevin Zhou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Rochester Institute of Technology 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 General Convolutional Neural Network for Consumers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7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</Words>
  <Application>Microsoft Office PowerPoint</Application>
  <PresentationFormat>Widescreen</PresentationFormat>
  <Paragraphs>164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Commack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Jeanette Collette</cp:lastModifiedBy>
  <cp:revision>12</cp:revision>
  <dcterms:created xsi:type="dcterms:W3CDTF">2018-06-04T15:45:29Z</dcterms:created>
  <dcterms:modified xsi:type="dcterms:W3CDTF">2018-06-20T12:51:06Z</dcterms:modified>
</cp:coreProperties>
</file>